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7" r:id="rId8"/>
    <p:sldId id="265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7FA036-FBC2-4198-A73A-250CB7CAAB6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D01B7-5459-4077-B1DE-C4B5D33DA8E9}">
      <dgm:prSet phldrT="[Text]"/>
      <dgm:spPr>
        <a:solidFill>
          <a:srgbClr val="FF0000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do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chọn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267CCF-165E-4BC2-B09F-94B45FF8AB29}" type="parTrans" cxnId="{5FAE2D2E-D650-43D7-B6E2-C7ACAE1B4AD3}">
      <dgm:prSet/>
      <dgm:spPr/>
      <dgm:t>
        <a:bodyPr/>
        <a:lstStyle/>
        <a:p>
          <a:endParaRPr lang="en-US"/>
        </a:p>
      </dgm:t>
    </dgm:pt>
    <dgm:pt modelId="{88652F09-805C-4FDA-8BB0-916AAF3F00FA}" type="sibTrans" cxnId="{5FAE2D2E-D650-43D7-B6E2-C7ACAE1B4AD3}">
      <dgm:prSet/>
      <dgm:spPr/>
      <dgm:t>
        <a:bodyPr/>
        <a:lstStyle/>
        <a:p>
          <a:endParaRPr lang="en-US"/>
        </a:p>
      </dgm:t>
    </dgm:pt>
    <dgm:pt modelId="{16133E39-E3DB-4ACE-934D-8C07EEC7BC10}">
      <dgm:prSet phldrT="[Text]"/>
      <dgm:spPr>
        <a:solidFill>
          <a:srgbClr val="FFC000"/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Cơ sở lý thuyết</a:t>
          </a:r>
        </a:p>
      </dgm:t>
    </dgm:pt>
    <dgm:pt modelId="{69D2BC8A-DB52-4507-A8E7-6E3238ED90FB}" type="parTrans" cxnId="{EFE784DD-2E49-4EEE-8792-B5AB77352504}">
      <dgm:prSet/>
      <dgm:spPr/>
      <dgm:t>
        <a:bodyPr/>
        <a:lstStyle/>
        <a:p>
          <a:endParaRPr lang="en-US"/>
        </a:p>
      </dgm:t>
    </dgm:pt>
    <dgm:pt modelId="{BAF43B1D-4629-4AA9-B9AE-5A10AFA3D9B7}" type="sibTrans" cxnId="{EFE784DD-2E49-4EEE-8792-B5AB77352504}">
      <dgm:prSet/>
      <dgm:spPr/>
      <dgm:t>
        <a:bodyPr/>
        <a:lstStyle/>
        <a:p>
          <a:endParaRPr lang="en-US"/>
        </a:p>
      </dgm:t>
    </dgm:pt>
    <dgm:pt modelId="{3897EA57-E3B3-4A90-9DBA-A1B0F590B435}">
      <dgm:prSet phldrT="[Text]"/>
      <dgm:spPr>
        <a:solidFill>
          <a:srgbClr val="92D050"/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</a:t>
          </a:r>
        </a:p>
      </dgm:t>
    </dgm:pt>
    <dgm:pt modelId="{A98ED327-41BE-45B1-BF4A-6208C4220778}" type="parTrans" cxnId="{5BC64AAA-1AFD-47F4-B013-22722C77D82C}">
      <dgm:prSet/>
      <dgm:spPr/>
      <dgm:t>
        <a:bodyPr/>
        <a:lstStyle/>
        <a:p>
          <a:endParaRPr lang="en-US"/>
        </a:p>
      </dgm:t>
    </dgm:pt>
    <dgm:pt modelId="{454B48E5-0774-40B4-A7E6-094AF18D3957}" type="sibTrans" cxnId="{5BC64AAA-1AFD-47F4-B013-22722C77D82C}">
      <dgm:prSet/>
      <dgm:spPr/>
      <dgm:t>
        <a:bodyPr/>
        <a:lstStyle/>
        <a:p>
          <a:endParaRPr lang="en-US"/>
        </a:p>
      </dgm:t>
    </dgm:pt>
    <dgm:pt modelId="{28F17DB1-7540-41C8-B564-7678850E2EAA}">
      <dgm:prSet phldrT="[Text]"/>
      <dgm:spPr>
        <a:solidFill>
          <a:srgbClr val="00B0F0"/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</a:p>
      </dgm:t>
    </dgm:pt>
    <dgm:pt modelId="{F7701FD4-32E0-45E5-941E-77A5A4197330}" type="parTrans" cxnId="{691A45D1-8562-4A32-A2AA-EB8D4E284C2A}">
      <dgm:prSet/>
      <dgm:spPr/>
      <dgm:t>
        <a:bodyPr/>
        <a:lstStyle/>
        <a:p>
          <a:endParaRPr lang="en-US"/>
        </a:p>
      </dgm:t>
    </dgm:pt>
    <dgm:pt modelId="{0E7ADE41-CE4A-486A-9A70-8C51C403948F}" type="sibTrans" cxnId="{691A45D1-8562-4A32-A2AA-EB8D4E284C2A}">
      <dgm:prSet/>
      <dgm:spPr/>
      <dgm:t>
        <a:bodyPr/>
        <a:lstStyle/>
        <a:p>
          <a:endParaRPr lang="en-US"/>
        </a:p>
      </dgm:t>
    </dgm:pt>
    <dgm:pt modelId="{241F37A4-A586-4A0A-B765-299C404A6FDC}" type="pres">
      <dgm:prSet presAssocID="{617FA036-FBC2-4198-A73A-250CB7CAAB6E}" presName="linear" presStyleCnt="0">
        <dgm:presLayoutVars>
          <dgm:dir/>
          <dgm:animLvl val="lvl"/>
          <dgm:resizeHandles val="exact"/>
        </dgm:presLayoutVars>
      </dgm:prSet>
      <dgm:spPr/>
    </dgm:pt>
    <dgm:pt modelId="{03772E33-300E-4787-9FB4-C9441D00F180}" type="pres">
      <dgm:prSet presAssocID="{1DBD01B7-5459-4077-B1DE-C4B5D33DA8E9}" presName="parentLin" presStyleCnt="0"/>
      <dgm:spPr/>
    </dgm:pt>
    <dgm:pt modelId="{4D3E6477-15E2-4369-8CC9-FC243079EB08}" type="pres">
      <dgm:prSet presAssocID="{1DBD01B7-5459-4077-B1DE-C4B5D33DA8E9}" presName="parentLeftMargin" presStyleLbl="node1" presStyleIdx="0" presStyleCnt="4"/>
      <dgm:spPr/>
    </dgm:pt>
    <dgm:pt modelId="{4614BCBF-D4D5-42C4-BEF8-F71902B23214}" type="pres">
      <dgm:prSet presAssocID="{1DBD01B7-5459-4077-B1DE-C4B5D33DA8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B871F9D-3296-4BB3-A467-B3AFC127C5D3}" type="pres">
      <dgm:prSet presAssocID="{1DBD01B7-5459-4077-B1DE-C4B5D33DA8E9}" presName="negativeSpace" presStyleCnt="0"/>
      <dgm:spPr/>
    </dgm:pt>
    <dgm:pt modelId="{5473FA2B-A492-424C-BF7A-F4CC43DD2322}" type="pres">
      <dgm:prSet presAssocID="{1DBD01B7-5459-4077-B1DE-C4B5D33DA8E9}" presName="childText" presStyleLbl="conFgAcc1" presStyleIdx="0" presStyleCnt="4" custLinFactY="-170" custLinFactNeighborX="2376" custLinFactNeighborY="-100000">
        <dgm:presLayoutVars>
          <dgm:bulletEnabled val="1"/>
        </dgm:presLayoutVars>
      </dgm:prSet>
      <dgm:spPr/>
    </dgm:pt>
    <dgm:pt modelId="{D5BC94F6-EC67-4CC2-8102-6E76D3EBF3A5}" type="pres">
      <dgm:prSet presAssocID="{88652F09-805C-4FDA-8BB0-916AAF3F00FA}" presName="spaceBetweenRectangles" presStyleCnt="0"/>
      <dgm:spPr/>
    </dgm:pt>
    <dgm:pt modelId="{6A05BAF2-CC07-4766-ABCE-281FC99D71C9}" type="pres">
      <dgm:prSet presAssocID="{16133E39-E3DB-4ACE-934D-8C07EEC7BC10}" presName="parentLin" presStyleCnt="0"/>
      <dgm:spPr/>
    </dgm:pt>
    <dgm:pt modelId="{83E802CC-9BA1-46A7-B64C-5E775E86E022}" type="pres">
      <dgm:prSet presAssocID="{16133E39-E3DB-4ACE-934D-8C07EEC7BC10}" presName="parentLeftMargin" presStyleLbl="node1" presStyleIdx="0" presStyleCnt="4"/>
      <dgm:spPr/>
    </dgm:pt>
    <dgm:pt modelId="{96CBE6ED-56FD-43E5-AB7E-B9B5CC6BEDB9}" type="pres">
      <dgm:prSet presAssocID="{16133E39-E3DB-4ACE-934D-8C07EEC7BC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2287E7-034F-4BF7-AF99-7AB65F51137B}" type="pres">
      <dgm:prSet presAssocID="{16133E39-E3DB-4ACE-934D-8C07EEC7BC10}" presName="negativeSpace" presStyleCnt="0"/>
      <dgm:spPr/>
    </dgm:pt>
    <dgm:pt modelId="{FB6E43C7-516D-40E7-97BA-30BF6D91D31E}" type="pres">
      <dgm:prSet presAssocID="{16133E39-E3DB-4ACE-934D-8C07EEC7BC10}" presName="childText" presStyleLbl="conFgAcc1" presStyleIdx="1" presStyleCnt="4">
        <dgm:presLayoutVars>
          <dgm:bulletEnabled val="1"/>
        </dgm:presLayoutVars>
      </dgm:prSet>
      <dgm:spPr/>
    </dgm:pt>
    <dgm:pt modelId="{5FB1600E-01CD-4BDD-B2DC-87108D3FEB16}" type="pres">
      <dgm:prSet presAssocID="{BAF43B1D-4629-4AA9-B9AE-5A10AFA3D9B7}" presName="spaceBetweenRectangles" presStyleCnt="0"/>
      <dgm:spPr/>
    </dgm:pt>
    <dgm:pt modelId="{01889904-20C5-43D7-9E88-056F457F7F55}" type="pres">
      <dgm:prSet presAssocID="{3897EA57-E3B3-4A90-9DBA-A1B0F590B435}" presName="parentLin" presStyleCnt="0"/>
      <dgm:spPr/>
    </dgm:pt>
    <dgm:pt modelId="{484E9019-D306-43A2-9EA3-319A85080F2E}" type="pres">
      <dgm:prSet presAssocID="{3897EA57-E3B3-4A90-9DBA-A1B0F590B435}" presName="parentLeftMargin" presStyleLbl="node1" presStyleIdx="1" presStyleCnt="4"/>
      <dgm:spPr/>
    </dgm:pt>
    <dgm:pt modelId="{2A62758B-0086-48DD-9FFF-D6DF979E55B2}" type="pres">
      <dgm:prSet presAssocID="{3897EA57-E3B3-4A90-9DBA-A1B0F590B43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84F0C1-02BD-4716-B975-098E72DD3C25}" type="pres">
      <dgm:prSet presAssocID="{3897EA57-E3B3-4A90-9DBA-A1B0F590B435}" presName="negativeSpace" presStyleCnt="0"/>
      <dgm:spPr/>
    </dgm:pt>
    <dgm:pt modelId="{7C023048-3308-423F-84FD-39C325F894C0}" type="pres">
      <dgm:prSet presAssocID="{3897EA57-E3B3-4A90-9DBA-A1B0F590B435}" presName="childText" presStyleLbl="conFgAcc1" presStyleIdx="2" presStyleCnt="4">
        <dgm:presLayoutVars>
          <dgm:bulletEnabled val="1"/>
        </dgm:presLayoutVars>
      </dgm:prSet>
      <dgm:spPr/>
    </dgm:pt>
    <dgm:pt modelId="{16629728-F41C-483D-8D6D-4347AB824B3B}" type="pres">
      <dgm:prSet presAssocID="{454B48E5-0774-40B4-A7E6-094AF18D3957}" presName="spaceBetweenRectangles" presStyleCnt="0"/>
      <dgm:spPr/>
    </dgm:pt>
    <dgm:pt modelId="{85F53B03-C16F-4502-8C65-F54A4226DEA5}" type="pres">
      <dgm:prSet presAssocID="{28F17DB1-7540-41C8-B564-7678850E2EAA}" presName="parentLin" presStyleCnt="0"/>
      <dgm:spPr/>
    </dgm:pt>
    <dgm:pt modelId="{A4017EC5-2C5B-4B34-B7E5-544B7DFA9041}" type="pres">
      <dgm:prSet presAssocID="{28F17DB1-7540-41C8-B564-7678850E2EAA}" presName="parentLeftMargin" presStyleLbl="node1" presStyleIdx="2" presStyleCnt="4"/>
      <dgm:spPr/>
    </dgm:pt>
    <dgm:pt modelId="{BD6ADB5A-C0A9-4248-8B79-D10ED5824686}" type="pres">
      <dgm:prSet presAssocID="{28F17DB1-7540-41C8-B564-7678850E2EAA}" presName="parentText" presStyleLbl="node1" presStyleIdx="3" presStyleCnt="4" custLinFactNeighborX="-8317" custLinFactNeighborY="1434">
        <dgm:presLayoutVars>
          <dgm:chMax val="0"/>
          <dgm:bulletEnabled val="1"/>
        </dgm:presLayoutVars>
      </dgm:prSet>
      <dgm:spPr/>
    </dgm:pt>
    <dgm:pt modelId="{BCEC5717-B275-4BC3-B18F-564640CD019C}" type="pres">
      <dgm:prSet presAssocID="{28F17DB1-7540-41C8-B564-7678850E2EAA}" presName="negativeSpace" presStyleCnt="0"/>
      <dgm:spPr/>
    </dgm:pt>
    <dgm:pt modelId="{8FE6C0AC-EED7-4CEC-9464-90A25B177E5A}" type="pres">
      <dgm:prSet presAssocID="{28F17DB1-7540-41C8-B564-7678850E2EA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3491D04-2B5B-4D4F-B686-C36B3FE543DC}" type="presOf" srcId="{3897EA57-E3B3-4A90-9DBA-A1B0F590B435}" destId="{2A62758B-0086-48DD-9FFF-D6DF979E55B2}" srcOrd="1" destOrd="0" presId="urn:microsoft.com/office/officeart/2005/8/layout/list1"/>
    <dgm:cxn modelId="{B36F3E23-1F68-4D6E-B8F0-0EDE555AA52A}" type="presOf" srcId="{16133E39-E3DB-4ACE-934D-8C07EEC7BC10}" destId="{96CBE6ED-56FD-43E5-AB7E-B9B5CC6BEDB9}" srcOrd="1" destOrd="0" presId="urn:microsoft.com/office/officeart/2005/8/layout/list1"/>
    <dgm:cxn modelId="{5FAE2D2E-D650-43D7-B6E2-C7ACAE1B4AD3}" srcId="{617FA036-FBC2-4198-A73A-250CB7CAAB6E}" destId="{1DBD01B7-5459-4077-B1DE-C4B5D33DA8E9}" srcOrd="0" destOrd="0" parTransId="{23267CCF-165E-4BC2-B09F-94B45FF8AB29}" sibTransId="{88652F09-805C-4FDA-8BB0-916AAF3F00FA}"/>
    <dgm:cxn modelId="{332C913E-A809-4184-BAE6-2A6F5A265DCE}" type="presOf" srcId="{3897EA57-E3B3-4A90-9DBA-A1B0F590B435}" destId="{484E9019-D306-43A2-9EA3-319A85080F2E}" srcOrd="0" destOrd="0" presId="urn:microsoft.com/office/officeart/2005/8/layout/list1"/>
    <dgm:cxn modelId="{507BAE79-570A-4568-B5F7-8914B2EC8EDC}" type="presOf" srcId="{1DBD01B7-5459-4077-B1DE-C4B5D33DA8E9}" destId="{4D3E6477-15E2-4369-8CC9-FC243079EB08}" srcOrd="0" destOrd="0" presId="urn:microsoft.com/office/officeart/2005/8/layout/list1"/>
    <dgm:cxn modelId="{9B15F35A-99E0-4B03-B4B2-C560E67F5A0F}" type="presOf" srcId="{617FA036-FBC2-4198-A73A-250CB7CAAB6E}" destId="{241F37A4-A586-4A0A-B765-299C404A6FDC}" srcOrd="0" destOrd="0" presId="urn:microsoft.com/office/officeart/2005/8/layout/list1"/>
    <dgm:cxn modelId="{3BFB4E98-6569-4D74-ACD8-04BA52F4E72F}" type="presOf" srcId="{28F17DB1-7540-41C8-B564-7678850E2EAA}" destId="{A4017EC5-2C5B-4B34-B7E5-544B7DFA9041}" srcOrd="0" destOrd="0" presId="urn:microsoft.com/office/officeart/2005/8/layout/list1"/>
    <dgm:cxn modelId="{5BC64AAA-1AFD-47F4-B013-22722C77D82C}" srcId="{617FA036-FBC2-4198-A73A-250CB7CAAB6E}" destId="{3897EA57-E3B3-4A90-9DBA-A1B0F590B435}" srcOrd="2" destOrd="0" parTransId="{A98ED327-41BE-45B1-BF4A-6208C4220778}" sibTransId="{454B48E5-0774-40B4-A7E6-094AF18D3957}"/>
    <dgm:cxn modelId="{86187DAB-5489-4D7A-A8A8-C0D0532380C7}" type="presOf" srcId="{1DBD01B7-5459-4077-B1DE-C4B5D33DA8E9}" destId="{4614BCBF-D4D5-42C4-BEF8-F71902B23214}" srcOrd="1" destOrd="0" presId="urn:microsoft.com/office/officeart/2005/8/layout/list1"/>
    <dgm:cxn modelId="{1D36C0BB-803F-4A0E-8BA1-0C6A8017339F}" type="presOf" srcId="{16133E39-E3DB-4ACE-934D-8C07EEC7BC10}" destId="{83E802CC-9BA1-46A7-B64C-5E775E86E022}" srcOrd="0" destOrd="0" presId="urn:microsoft.com/office/officeart/2005/8/layout/list1"/>
    <dgm:cxn modelId="{691A45D1-8562-4A32-A2AA-EB8D4E284C2A}" srcId="{617FA036-FBC2-4198-A73A-250CB7CAAB6E}" destId="{28F17DB1-7540-41C8-B564-7678850E2EAA}" srcOrd="3" destOrd="0" parTransId="{F7701FD4-32E0-45E5-941E-77A5A4197330}" sibTransId="{0E7ADE41-CE4A-486A-9A70-8C51C403948F}"/>
    <dgm:cxn modelId="{EFE784DD-2E49-4EEE-8792-B5AB77352504}" srcId="{617FA036-FBC2-4198-A73A-250CB7CAAB6E}" destId="{16133E39-E3DB-4ACE-934D-8C07EEC7BC10}" srcOrd="1" destOrd="0" parTransId="{69D2BC8A-DB52-4507-A8E7-6E3238ED90FB}" sibTransId="{BAF43B1D-4629-4AA9-B9AE-5A10AFA3D9B7}"/>
    <dgm:cxn modelId="{434DDFF0-B3C2-424F-93EB-78CDF99648EC}" type="presOf" srcId="{28F17DB1-7540-41C8-B564-7678850E2EAA}" destId="{BD6ADB5A-C0A9-4248-8B79-D10ED5824686}" srcOrd="1" destOrd="0" presId="urn:microsoft.com/office/officeart/2005/8/layout/list1"/>
    <dgm:cxn modelId="{88C49B25-8F0B-4FED-B18D-F69486BF04D1}" type="presParOf" srcId="{241F37A4-A586-4A0A-B765-299C404A6FDC}" destId="{03772E33-300E-4787-9FB4-C9441D00F180}" srcOrd="0" destOrd="0" presId="urn:microsoft.com/office/officeart/2005/8/layout/list1"/>
    <dgm:cxn modelId="{54D2CFCE-B023-4553-93F3-B8A0C1F8F788}" type="presParOf" srcId="{03772E33-300E-4787-9FB4-C9441D00F180}" destId="{4D3E6477-15E2-4369-8CC9-FC243079EB08}" srcOrd="0" destOrd="0" presId="urn:microsoft.com/office/officeart/2005/8/layout/list1"/>
    <dgm:cxn modelId="{93379F4C-0DD3-4E69-9649-DFF8766088EB}" type="presParOf" srcId="{03772E33-300E-4787-9FB4-C9441D00F180}" destId="{4614BCBF-D4D5-42C4-BEF8-F71902B23214}" srcOrd="1" destOrd="0" presId="urn:microsoft.com/office/officeart/2005/8/layout/list1"/>
    <dgm:cxn modelId="{71F8AAE8-39E4-4A00-AC25-3C70924558E1}" type="presParOf" srcId="{241F37A4-A586-4A0A-B765-299C404A6FDC}" destId="{4B871F9D-3296-4BB3-A467-B3AFC127C5D3}" srcOrd="1" destOrd="0" presId="urn:microsoft.com/office/officeart/2005/8/layout/list1"/>
    <dgm:cxn modelId="{828F45C3-4977-48CE-B406-B5E1F1D9D002}" type="presParOf" srcId="{241F37A4-A586-4A0A-B765-299C404A6FDC}" destId="{5473FA2B-A492-424C-BF7A-F4CC43DD2322}" srcOrd="2" destOrd="0" presId="urn:microsoft.com/office/officeart/2005/8/layout/list1"/>
    <dgm:cxn modelId="{870362B6-CDB7-439F-9B35-094D94B55F7A}" type="presParOf" srcId="{241F37A4-A586-4A0A-B765-299C404A6FDC}" destId="{D5BC94F6-EC67-4CC2-8102-6E76D3EBF3A5}" srcOrd="3" destOrd="0" presId="urn:microsoft.com/office/officeart/2005/8/layout/list1"/>
    <dgm:cxn modelId="{62E196A7-F06D-4C9E-93A7-3759A4CC3A34}" type="presParOf" srcId="{241F37A4-A586-4A0A-B765-299C404A6FDC}" destId="{6A05BAF2-CC07-4766-ABCE-281FC99D71C9}" srcOrd="4" destOrd="0" presId="urn:microsoft.com/office/officeart/2005/8/layout/list1"/>
    <dgm:cxn modelId="{CB846FE6-87FE-4761-9135-F67AAE3A77C6}" type="presParOf" srcId="{6A05BAF2-CC07-4766-ABCE-281FC99D71C9}" destId="{83E802CC-9BA1-46A7-B64C-5E775E86E022}" srcOrd="0" destOrd="0" presId="urn:microsoft.com/office/officeart/2005/8/layout/list1"/>
    <dgm:cxn modelId="{90BFC153-3401-43FF-A2EC-44A2A6D16824}" type="presParOf" srcId="{6A05BAF2-CC07-4766-ABCE-281FC99D71C9}" destId="{96CBE6ED-56FD-43E5-AB7E-B9B5CC6BEDB9}" srcOrd="1" destOrd="0" presId="urn:microsoft.com/office/officeart/2005/8/layout/list1"/>
    <dgm:cxn modelId="{098F9795-1848-440F-A1DA-634AC669E73A}" type="presParOf" srcId="{241F37A4-A586-4A0A-B765-299C404A6FDC}" destId="{E92287E7-034F-4BF7-AF99-7AB65F51137B}" srcOrd="5" destOrd="0" presId="urn:microsoft.com/office/officeart/2005/8/layout/list1"/>
    <dgm:cxn modelId="{A054D4B9-ED75-48CE-A831-C86844FE935E}" type="presParOf" srcId="{241F37A4-A586-4A0A-B765-299C404A6FDC}" destId="{FB6E43C7-516D-40E7-97BA-30BF6D91D31E}" srcOrd="6" destOrd="0" presId="urn:microsoft.com/office/officeart/2005/8/layout/list1"/>
    <dgm:cxn modelId="{4C5AB86E-C549-446A-AB50-7A8C338BECB5}" type="presParOf" srcId="{241F37A4-A586-4A0A-B765-299C404A6FDC}" destId="{5FB1600E-01CD-4BDD-B2DC-87108D3FEB16}" srcOrd="7" destOrd="0" presId="urn:microsoft.com/office/officeart/2005/8/layout/list1"/>
    <dgm:cxn modelId="{823E5144-A5C5-4024-95EE-0A6C339A94F9}" type="presParOf" srcId="{241F37A4-A586-4A0A-B765-299C404A6FDC}" destId="{01889904-20C5-43D7-9E88-056F457F7F55}" srcOrd="8" destOrd="0" presId="urn:microsoft.com/office/officeart/2005/8/layout/list1"/>
    <dgm:cxn modelId="{347C02A3-DF69-4313-89FC-2675D29506E5}" type="presParOf" srcId="{01889904-20C5-43D7-9E88-056F457F7F55}" destId="{484E9019-D306-43A2-9EA3-319A85080F2E}" srcOrd="0" destOrd="0" presId="urn:microsoft.com/office/officeart/2005/8/layout/list1"/>
    <dgm:cxn modelId="{5B86A2D8-7CEA-4728-B41F-07E4D4130679}" type="presParOf" srcId="{01889904-20C5-43D7-9E88-056F457F7F55}" destId="{2A62758B-0086-48DD-9FFF-D6DF979E55B2}" srcOrd="1" destOrd="0" presId="urn:microsoft.com/office/officeart/2005/8/layout/list1"/>
    <dgm:cxn modelId="{4AE275F7-F03F-4DDD-A4AA-5C396622A6B5}" type="presParOf" srcId="{241F37A4-A586-4A0A-B765-299C404A6FDC}" destId="{C484F0C1-02BD-4716-B975-098E72DD3C25}" srcOrd="9" destOrd="0" presId="urn:microsoft.com/office/officeart/2005/8/layout/list1"/>
    <dgm:cxn modelId="{D17E487A-462B-4FD7-9A92-EE78526DEF30}" type="presParOf" srcId="{241F37A4-A586-4A0A-B765-299C404A6FDC}" destId="{7C023048-3308-423F-84FD-39C325F894C0}" srcOrd="10" destOrd="0" presId="urn:microsoft.com/office/officeart/2005/8/layout/list1"/>
    <dgm:cxn modelId="{A55CCC74-758A-4F28-BA70-13247EA92ADE}" type="presParOf" srcId="{241F37A4-A586-4A0A-B765-299C404A6FDC}" destId="{16629728-F41C-483D-8D6D-4347AB824B3B}" srcOrd="11" destOrd="0" presId="urn:microsoft.com/office/officeart/2005/8/layout/list1"/>
    <dgm:cxn modelId="{F6045CDC-9923-4D30-B465-B13654CA81D3}" type="presParOf" srcId="{241F37A4-A586-4A0A-B765-299C404A6FDC}" destId="{85F53B03-C16F-4502-8C65-F54A4226DEA5}" srcOrd="12" destOrd="0" presId="urn:microsoft.com/office/officeart/2005/8/layout/list1"/>
    <dgm:cxn modelId="{87E6BCC9-42E4-4E3A-87F6-6C1ED7A9F72F}" type="presParOf" srcId="{85F53B03-C16F-4502-8C65-F54A4226DEA5}" destId="{A4017EC5-2C5B-4B34-B7E5-544B7DFA9041}" srcOrd="0" destOrd="0" presId="urn:microsoft.com/office/officeart/2005/8/layout/list1"/>
    <dgm:cxn modelId="{6F37E102-73F6-415F-9304-A1759AA75247}" type="presParOf" srcId="{85F53B03-C16F-4502-8C65-F54A4226DEA5}" destId="{BD6ADB5A-C0A9-4248-8B79-D10ED5824686}" srcOrd="1" destOrd="0" presId="urn:microsoft.com/office/officeart/2005/8/layout/list1"/>
    <dgm:cxn modelId="{33F52431-5939-4DE1-AC8D-16E3980B20F3}" type="presParOf" srcId="{241F37A4-A586-4A0A-B765-299C404A6FDC}" destId="{BCEC5717-B275-4BC3-B18F-564640CD019C}" srcOrd="13" destOrd="0" presId="urn:microsoft.com/office/officeart/2005/8/layout/list1"/>
    <dgm:cxn modelId="{927C50E8-76E8-49E9-8BA4-FCD503E60FC1}" type="presParOf" srcId="{241F37A4-A586-4A0A-B765-299C404A6FDC}" destId="{8FE6C0AC-EED7-4CEC-9464-90A25B177E5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C1B70-815D-432C-AD6D-0BFBB33EBBD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B3C265-EA78-4DB4-959B-F7ABA45E1EC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Đã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Server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mô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hình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như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ra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9B6935-1004-4C7D-854A-F130160AF6E4}" type="parTrans" cxnId="{8B2D4C9A-D0FE-4246-88FF-52E235BAAED9}">
      <dgm:prSet/>
      <dgm:spPr/>
      <dgm:t>
        <a:bodyPr/>
        <a:lstStyle/>
        <a:p>
          <a:endParaRPr lang="en-US"/>
        </a:p>
      </dgm:t>
    </dgm:pt>
    <dgm:pt modelId="{30B6FF8C-BA2B-4400-8C85-33B3E844CEC0}" type="sibTrans" cxnId="{8B2D4C9A-D0FE-4246-88FF-52E235BAAED9}">
      <dgm:prSet/>
      <dgm:spPr/>
      <dgm:t>
        <a:bodyPr/>
        <a:lstStyle/>
        <a:p>
          <a:endParaRPr lang="en-US"/>
        </a:p>
      </dgm:t>
    </dgm:pt>
    <dgm:pt modelId="{CB1F5DC1-D27C-4E2B-AB66-F648C1DC0CEE}">
      <dgm:prSet phldrT="[Text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Khắc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phục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trọng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hạn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về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C4ADF1-3086-455A-955C-99CCB13D6572}" type="parTrans" cxnId="{5D0BD313-8606-4EA9-920C-D0E309057FBF}">
      <dgm:prSet/>
      <dgm:spPr/>
      <dgm:t>
        <a:bodyPr/>
        <a:lstStyle/>
        <a:p>
          <a:endParaRPr lang="en-US"/>
        </a:p>
      </dgm:t>
    </dgm:pt>
    <dgm:pt modelId="{A761123D-2407-4457-88F4-E25CC9BCD513}" type="sibTrans" cxnId="{5D0BD313-8606-4EA9-920C-D0E309057FBF}">
      <dgm:prSet/>
      <dgm:spPr/>
      <dgm:t>
        <a:bodyPr/>
        <a:lstStyle/>
        <a:p>
          <a:endParaRPr lang="en-US"/>
        </a:p>
      </dgm:t>
    </dgm:pt>
    <dgm:pt modelId="{81E5C78B-F993-40EC-BE6D-8708D80C5C7D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ổn</a:t>
          </a:r>
          <a:r>
            <a: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định</a:t>
          </a:r>
          <a:endParaRPr lang="en-US" sz="24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4BD1A1-EBC0-452C-9069-8A2E881E06E8}" type="parTrans" cxnId="{89F93015-C807-41DB-9B3B-0C2091E5C480}">
      <dgm:prSet/>
      <dgm:spPr/>
      <dgm:t>
        <a:bodyPr/>
        <a:lstStyle/>
        <a:p>
          <a:endParaRPr lang="en-US"/>
        </a:p>
      </dgm:t>
    </dgm:pt>
    <dgm:pt modelId="{05B3F9B6-9ABC-4E49-925D-F8C6F495FED1}" type="sibTrans" cxnId="{89F93015-C807-41DB-9B3B-0C2091E5C480}">
      <dgm:prSet/>
      <dgm:spPr/>
      <dgm:t>
        <a:bodyPr/>
        <a:lstStyle/>
        <a:p>
          <a:endParaRPr lang="en-US"/>
        </a:p>
      </dgm:t>
    </dgm:pt>
    <dgm:pt modelId="{911A1B9A-0AC7-448F-8F4D-12F28EE80313}" type="pres">
      <dgm:prSet presAssocID="{B0EC1B70-815D-432C-AD6D-0BFBB33EBBDC}" presName="Name0" presStyleCnt="0">
        <dgm:presLayoutVars>
          <dgm:chMax val="7"/>
          <dgm:chPref val="7"/>
          <dgm:dir/>
        </dgm:presLayoutVars>
      </dgm:prSet>
      <dgm:spPr/>
    </dgm:pt>
    <dgm:pt modelId="{E1E38EF9-1451-4B2C-A61E-01CD49ACC26A}" type="pres">
      <dgm:prSet presAssocID="{B0EC1B70-815D-432C-AD6D-0BFBB33EBBDC}" presName="Name1" presStyleCnt="0"/>
      <dgm:spPr/>
    </dgm:pt>
    <dgm:pt modelId="{99E7870B-FB24-4525-93F9-D2885ABF0E56}" type="pres">
      <dgm:prSet presAssocID="{B0EC1B70-815D-432C-AD6D-0BFBB33EBBDC}" presName="cycle" presStyleCnt="0"/>
      <dgm:spPr/>
    </dgm:pt>
    <dgm:pt modelId="{EDC7212E-F6E7-49C8-8E58-9A0A04F04697}" type="pres">
      <dgm:prSet presAssocID="{B0EC1B70-815D-432C-AD6D-0BFBB33EBBDC}" presName="srcNode" presStyleLbl="node1" presStyleIdx="0" presStyleCnt="3"/>
      <dgm:spPr/>
    </dgm:pt>
    <dgm:pt modelId="{121375F8-EA5F-49F8-809E-B18EFFB0B580}" type="pres">
      <dgm:prSet presAssocID="{B0EC1B70-815D-432C-AD6D-0BFBB33EBBDC}" presName="conn" presStyleLbl="parChTrans1D2" presStyleIdx="0" presStyleCnt="1"/>
      <dgm:spPr/>
    </dgm:pt>
    <dgm:pt modelId="{B130CFF3-C38A-4EEA-9683-4F85A32D76CE}" type="pres">
      <dgm:prSet presAssocID="{B0EC1B70-815D-432C-AD6D-0BFBB33EBBDC}" presName="extraNode" presStyleLbl="node1" presStyleIdx="0" presStyleCnt="3"/>
      <dgm:spPr/>
    </dgm:pt>
    <dgm:pt modelId="{A96ACFDB-961C-4D72-9084-6BF7D9F5500E}" type="pres">
      <dgm:prSet presAssocID="{B0EC1B70-815D-432C-AD6D-0BFBB33EBBDC}" presName="dstNode" presStyleLbl="node1" presStyleIdx="0" presStyleCnt="3"/>
      <dgm:spPr/>
    </dgm:pt>
    <dgm:pt modelId="{DE14D4DD-7D8F-49BC-A04B-9BC148053148}" type="pres">
      <dgm:prSet presAssocID="{72B3C265-EA78-4DB4-959B-F7ABA45E1EC8}" presName="text_1" presStyleLbl="node1" presStyleIdx="0" presStyleCnt="3">
        <dgm:presLayoutVars>
          <dgm:bulletEnabled val="1"/>
        </dgm:presLayoutVars>
      </dgm:prSet>
      <dgm:spPr/>
    </dgm:pt>
    <dgm:pt modelId="{EF57F0F3-EDB4-411A-A44E-9698572E4800}" type="pres">
      <dgm:prSet presAssocID="{72B3C265-EA78-4DB4-959B-F7ABA45E1EC8}" presName="accent_1" presStyleCnt="0"/>
      <dgm:spPr/>
    </dgm:pt>
    <dgm:pt modelId="{878C1856-D55B-4F67-8677-16D5B4C51E4B}" type="pres">
      <dgm:prSet presAssocID="{72B3C265-EA78-4DB4-959B-F7ABA45E1EC8}" presName="accentRepeatNode" presStyleLbl="solidFgAcc1" presStyleIdx="0" presStyleCnt="3"/>
      <dgm:spPr/>
    </dgm:pt>
    <dgm:pt modelId="{8D88637A-0C0B-4F10-9DFE-B867B47F0D0F}" type="pres">
      <dgm:prSet presAssocID="{CB1F5DC1-D27C-4E2B-AB66-F648C1DC0CEE}" presName="text_2" presStyleLbl="node1" presStyleIdx="1" presStyleCnt="3">
        <dgm:presLayoutVars>
          <dgm:bulletEnabled val="1"/>
        </dgm:presLayoutVars>
      </dgm:prSet>
      <dgm:spPr/>
    </dgm:pt>
    <dgm:pt modelId="{0A753480-C7DA-4047-AE71-E68990E92058}" type="pres">
      <dgm:prSet presAssocID="{CB1F5DC1-D27C-4E2B-AB66-F648C1DC0CEE}" presName="accent_2" presStyleCnt="0"/>
      <dgm:spPr/>
    </dgm:pt>
    <dgm:pt modelId="{03755729-B47F-4DCC-8653-F5110F56229B}" type="pres">
      <dgm:prSet presAssocID="{CB1F5DC1-D27C-4E2B-AB66-F648C1DC0CEE}" presName="accentRepeatNode" presStyleLbl="solidFgAcc1" presStyleIdx="1" presStyleCnt="3"/>
      <dgm:spPr/>
    </dgm:pt>
    <dgm:pt modelId="{380F9041-9FF6-4AB0-8524-D98D471F3368}" type="pres">
      <dgm:prSet presAssocID="{81E5C78B-F993-40EC-BE6D-8708D80C5C7D}" presName="text_3" presStyleLbl="node1" presStyleIdx="2" presStyleCnt="3">
        <dgm:presLayoutVars>
          <dgm:bulletEnabled val="1"/>
        </dgm:presLayoutVars>
      </dgm:prSet>
      <dgm:spPr/>
    </dgm:pt>
    <dgm:pt modelId="{3B386B7D-8162-4531-856E-3522FECDD1A9}" type="pres">
      <dgm:prSet presAssocID="{81E5C78B-F993-40EC-BE6D-8708D80C5C7D}" presName="accent_3" presStyleCnt="0"/>
      <dgm:spPr/>
    </dgm:pt>
    <dgm:pt modelId="{74052E0E-0E60-4023-A84D-8B8839276EF2}" type="pres">
      <dgm:prSet presAssocID="{81E5C78B-F993-40EC-BE6D-8708D80C5C7D}" presName="accentRepeatNode" presStyleLbl="solidFgAcc1" presStyleIdx="2" presStyleCnt="3"/>
      <dgm:spPr/>
    </dgm:pt>
  </dgm:ptLst>
  <dgm:cxnLst>
    <dgm:cxn modelId="{5D0BD313-8606-4EA9-920C-D0E309057FBF}" srcId="{B0EC1B70-815D-432C-AD6D-0BFBB33EBBDC}" destId="{CB1F5DC1-D27C-4E2B-AB66-F648C1DC0CEE}" srcOrd="1" destOrd="0" parTransId="{BBC4ADF1-3086-455A-955C-99CCB13D6572}" sibTransId="{A761123D-2407-4457-88F4-E25CC9BCD513}"/>
    <dgm:cxn modelId="{89F93015-C807-41DB-9B3B-0C2091E5C480}" srcId="{B0EC1B70-815D-432C-AD6D-0BFBB33EBBDC}" destId="{81E5C78B-F993-40EC-BE6D-8708D80C5C7D}" srcOrd="2" destOrd="0" parTransId="{0B4BD1A1-EBC0-452C-9069-8A2E881E06E8}" sibTransId="{05B3F9B6-9ABC-4E49-925D-F8C6F495FED1}"/>
    <dgm:cxn modelId="{B008743C-C118-48D9-9DC3-6A7A9F9A2A3F}" type="presOf" srcId="{72B3C265-EA78-4DB4-959B-F7ABA45E1EC8}" destId="{DE14D4DD-7D8F-49BC-A04B-9BC148053148}" srcOrd="0" destOrd="0" presId="urn:microsoft.com/office/officeart/2008/layout/VerticalCurvedList"/>
    <dgm:cxn modelId="{5FAB1C68-6280-4BB7-99C4-3913F780113C}" type="presOf" srcId="{B0EC1B70-815D-432C-AD6D-0BFBB33EBBDC}" destId="{911A1B9A-0AC7-448F-8F4D-12F28EE80313}" srcOrd="0" destOrd="0" presId="urn:microsoft.com/office/officeart/2008/layout/VerticalCurvedList"/>
    <dgm:cxn modelId="{8B2D4C9A-D0FE-4246-88FF-52E235BAAED9}" srcId="{B0EC1B70-815D-432C-AD6D-0BFBB33EBBDC}" destId="{72B3C265-EA78-4DB4-959B-F7ABA45E1EC8}" srcOrd="0" destOrd="0" parTransId="{9F9B6935-1004-4C7D-854A-F130160AF6E4}" sibTransId="{30B6FF8C-BA2B-4400-8C85-33B3E844CEC0}"/>
    <dgm:cxn modelId="{E168BF9F-ECAA-483D-9DDB-AC2228E72E04}" type="presOf" srcId="{CB1F5DC1-D27C-4E2B-AB66-F648C1DC0CEE}" destId="{8D88637A-0C0B-4F10-9DFE-B867B47F0D0F}" srcOrd="0" destOrd="0" presId="urn:microsoft.com/office/officeart/2008/layout/VerticalCurvedList"/>
    <dgm:cxn modelId="{6220AEAD-3456-4613-A4ED-60460BEDDC61}" type="presOf" srcId="{81E5C78B-F993-40EC-BE6D-8708D80C5C7D}" destId="{380F9041-9FF6-4AB0-8524-D98D471F3368}" srcOrd="0" destOrd="0" presId="urn:microsoft.com/office/officeart/2008/layout/VerticalCurvedList"/>
    <dgm:cxn modelId="{4CB99DCD-45C7-4DE4-B580-380463EC0EA9}" type="presOf" srcId="{30B6FF8C-BA2B-4400-8C85-33B3E844CEC0}" destId="{121375F8-EA5F-49F8-809E-B18EFFB0B580}" srcOrd="0" destOrd="0" presId="urn:microsoft.com/office/officeart/2008/layout/VerticalCurvedList"/>
    <dgm:cxn modelId="{9B1E68EF-4C92-4855-B592-582C050FD69C}" type="presParOf" srcId="{911A1B9A-0AC7-448F-8F4D-12F28EE80313}" destId="{E1E38EF9-1451-4B2C-A61E-01CD49ACC26A}" srcOrd="0" destOrd="0" presId="urn:microsoft.com/office/officeart/2008/layout/VerticalCurvedList"/>
    <dgm:cxn modelId="{B225E0B2-56AE-44D6-A1FC-D3EEA8D87875}" type="presParOf" srcId="{E1E38EF9-1451-4B2C-A61E-01CD49ACC26A}" destId="{99E7870B-FB24-4525-93F9-D2885ABF0E56}" srcOrd="0" destOrd="0" presId="urn:microsoft.com/office/officeart/2008/layout/VerticalCurvedList"/>
    <dgm:cxn modelId="{0D52B5DF-7084-4D02-8FC9-739A9AE59CCF}" type="presParOf" srcId="{99E7870B-FB24-4525-93F9-D2885ABF0E56}" destId="{EDC7212E-F6E7-49C8-8E58-9A0A04F04697}" srcOrd="0" destOrd="0" presId="urn:microsoft.com/office/officeart/2008/layout/VerticalCurvedList"/>
    <dgm:cxn modelId="{1ECA5D9B-214A-4A17-BEFD-DDC1DC997A50}" type="presParOf" srcId="{99E7870B-FB24-4525-93F9-D2885ABF0E56}" destId="{121375F8-EA5F-49F8-809E-B18EFFB0B580}" srcOrd="1" destOrd="0" presId="urn:microsoft.com/office/officeart/2008/layout/VerticalCurvedList"/>
    <dgm:cxn modelId="{6201B946-1DA8-4A24-845A-72BCCE4DF871}" type="presParOf" srcId="{99E7870B-FB24-4525-93F9-D2885ABF0E56}" destId="{B130CFF3-C38A-4EEA-9683-4F85A32D76CE}" srcOrd="2" destOrd="0" presId="urn:microsoft.com/office/officeart/2008/layout/VerticalCurvedList"/>
    <dgm:cxn modelId="{B6A22FB5-6C04-4E28-A3F1-53FF5C695091}" type="presParOf" srcId="{99E7870B-FB24-4525-93F9-D2885ABF0E56}" destId="{A96ACFDB-961C-4D72-9084-6BF7D9F5500E}" srcOrd="3" destOrd="0" presId="urn:microsoft.com/office/officeart/2008/layout/VerticalCurvedList"/>
    <dgm:cxn modelId="{FF2494D9-D4F8-492F-9169-54308B1973A6}" type="presParOf" srcId="{E1E38EF9-1451-4B2C-A61E-01CD49ACC26A}" destId="{DE14D4DD-7D8F-49BC-A04B-9BC148053148}" srcOrd="1" destOrd="0" presId="urn:microsoft.com/office/officeart/2008/layout/VerticalCurvedList"/>
    <dgm:cxn modelId="{9433BE3E-6AE4-4C82-9BF7-535B0D500065}" type="presParOf" srcId="{E1E38EF9-1451-4B2C-A61E-01CD49ACC26A}" destId="{EF57F0F3-EDB4-411A-A44E-9698572E4800}" srcOrd="2" destOrd="0" presId="urn:microsoft.com/office/officeart/2008/layout/VerticalCurvedList"/>
    <dgm:cxn modelId="{AD1F5F17-E4C2-44E0-A470-C02399BE6B36}" type="presParOf" srcId="{EF57F0F3-EDB4-411A-A44E-9698572E4800}" destId="{878C1856-D55B-4F67-8677-16D5B4C51E4B}" srcOrd="0" destOrd="0" presId="urn:microsoft.com/office/officeart/2008/layout/VerticalCurvedList"/>
    <dgm:cxn modelId="{1A8B0523-C3FE-4415-A463-6D6F74736F51}" type="presParOf" srcId="{E1E38EF9-1451-4B2C-A61E-01CD49ACC26A}" destId="{8D88637A-0C0B-4F10-9DFE-B867B47F0D0F}" srcOrd="3" destOrd="0" presId="urn:microsoft.com/office/officeart/2008/layout/VerticalCurvedList"/>
    <dgm:cxn modelId="{ECB18296-A580-4A32-97B8-D9D35EC35CC2}" type="presParOf" srcId="{E1E38EF9-1451-4B2C-A61E-01CD49ACC26A}" destId="{0A753480-C7DA-4047-AE71-E68990E92058}" srcOrd="4" destOrd="0" presId="urn:microsoft.com/office/officeart/2008/layout/VerticalCurvedList"/>
    <dgm:cxn modelId="{96CB6C17-FC13-45CE-9DE6-8F2E3AFBAE4D}" type="presParOf" srcId="{0A753480-C7DA-4047-AE71-E68990E92058}" destId="{03755729-B47F-4DCC-8653-F5110F56229B}" srcOrd="0" destOrd="0" presId="urn:microsoft.com/office/officeart/2008/layout/VerticalCurvedList"/>
    <dgm:cxn modelId="{222438FB-2B23-42DB-9C96-6AA26266BE5B}" type="presParOf" srcId="{E1E38EF9-1451-4B2C-A61E-01CD49ACC26A}" destId="{380F9041-9FF6-4AB0-8524-D98D471F3368}" srcOrd="5" destOrd="0" presId="urn:microsoft.com/office/officeart/2008/layout/VerticalCurvedList"/>
    <dgm:cxn modelId="{7542EFD3-A7D6-4DB5-9453-7A8A9F5FD4E8}" type="presParOf" srcId="{E1E38EF9-1451-4B2C-A61E-01CD49ACC26A}" destId="{3B386B7D-8162-4531-856E-3522FECDD1A9}" srcOrd="6" destOrd="0" presId="urn:microsoft.com/office/officeart/2008/layout/VerticalCurvedList"/>
    <dgm:cxn modelId="{760EF2F8-3119-406D-85EB-5E30832ABC59}" type="presParOf" srcId="{3B386B7D-8162-4531-856E-3522FECDD1A9}" destId="{74052E0E-0E60-4023-A84D-8B8839276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3FA2B-A492-424C-BF7A-F4CC43DD2322}">
      <dsp:nvSpPr>
        <dsp:cNvPr id="0" name=""/>
        <dsp:cNvSpPr/>
      </dsp:nvSpPr>
      <dsp:spPr>
        <a:xfrm>
          <a:off x="0" y="261543"/>
          <a:ext cx="732971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4BCBF-D4D5-42C4-BEF8-F71902B23214}">
      <dsp:nvSpPr>
        <dsp:cNvPr id="0" name=""/>
        <dsp:cNvSpPr/>
      </dsp:nvSpPr>
      <dsp:spPr>
        <a:xfrm>
          <a:off x="366485" y="37932"/>
          <a:ext cx="5130799" cy="708480"/>
        </a:xfrm>
        <a:prstGeom prst="roundRect">
          <a:avLst/>
        </a:prstGeom>
        <a:solidFill>
          <a:srgbClr val="FF0000"/>
        </a:solidFill>
        <a:ln w="15875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do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chọn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1070" y="72517"/>
        <a:ext cx="5061629" cy="639310"/>
      </dsp:txXfrm>
    </dsp:sp>
    <dsp:sp modelId="{FB6E43C7-516D-40E7-97BA-30BF6D91D31E}">
      <dsp:nvSpPr>
        <dsp:cNvPr id="0" name=""/>
        <dsp:cNvSpPr/>
      </dsp:nvSpPr>
      <dsp:spPr>
        <a:xfrm>
          <a:off x="0" y="1480812"/>
          <a:ext cx="732971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BE6ED-56FD-43E5-AB7E-B9B5CC6BEDB9}">
      <dsp:nvSpPr>
        <dsp:cNvPr id="0" name=""/>
        <dsp:cNvSpPr/>
      </dsp:nvSpPr>
      <dsp:spPr>
        <a:xfrm>
          <a:off x="366485" y="1126572"/>
          <a:ext cx="5130799" cy="708480"/>
        </a:xfrm>
        <a:prstGeom prst="roundRect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Cơ sở lý thuyết</a:t>
          </a:r>
        </a:p>
      </dsp:txBody>
      <dsp:txXfrm>
        <a:off x="401070" y="1161157"/>
        <a:ext cx="5061629" cy="639310"/>
      </dsp:txXfrm>
    </dsp:sp>
    <dsp:sp modelId="{7C023048-3308-423F-84FD-39C325F894C0}">
      <dsp:nvSpPr>
        <dsp:cNvPr id="0" name=""/>
        <dsp:cNvSpPr/>
      </dsp:nvSpPr>
      <dsp:spPr>
        <a:xfrm>
          <a:off x="0" y="2569452"/>
          <a:ext cx="732971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2758B-0086-48DD-9FFF-D6DF979E55B2}">
      <dsp:nvSpPr>
        <dsp:cNvPr id="0" name=""/>
        <dsp:cNvSpPr/>
      </dsp:nvSpPr>
      <dsp:spPr>
        <a:xfrm>
          <a:off x="366485" y="2215212"/>
          <a:ext cx="5130799" cy="708480"/>
        </a:xfrm>
        <a:prstGeom prst="round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quả</a:t>
          </a:r>
        </a:p>
      </dsp:txBody>
      <dsp:txXfrm>
        <a:off x="401070" y="2249797"/>
        <a:ext cx="5061629" cy="639310"/>
      </dsp:txXfrm>
    </dsp:sp>
    <dsp:sp modelId="{8FE6C0AC-EED7-4CEC-9464-90A25B177E5A}">
      <dsp:nvSpPr>
        <dsp:cNvPr id="0" name=""/>
        <dsp:cNvSpPr/>
      </dsp:nvSpPr>
      <dsp:spPr>
        <a:xfrm>
          <a:off x="0" y="3658092"/>
          <a:ext cx="7329714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ADB5A-C0A9-4248-8B79-D10ED5824686}">
      <dsp:nvSpPr>
        <dsp:cNvPr id="0" name=""/>
        <dsp:cNvSpPr/>
      </dsp:nvSpPr>
      <dsp:spPr>
        <a:xfrm>
          <a:off x="336005" y="3314011"/>
          <a:ext cx="5130799" cy="708480"/>
        </a:xfrm>
        <a:prstGeom prst="roundRect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32" tIns="0" rIns="19393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Kết luận</a:t>
          </a:r>
        </a:p>
      </dsp:txBody>
      <dsp:txXfrm>
        <a:off x="370590" y="3348596"/>
        <a:ext cx="5061629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375F8-EA5F-49F8-809E-B18EFFB0B580}">
      <dsp:nvSpPr>
        <dsp:cNvPr id="0" name=""/>
        <dsp:cNvSpPr/>
      </dsp:nvSpPr>
      <dsp:spPr>
        <a:xfrm>
          <a:off x="-4547637" y="-697308"/>
          <a:ext cx="5417342" cy="5417342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4D4DD-7D8F-49BC-A04B-9BC148053148}">
      <dsp:nvSpPr>
        <dsp:cNvPr id="0" name=""/>
        <dsp:cNvSpPr/>
      </dsp:nvSpPr>
      <dsp:spPr>
        <a:xfrm>
          <a:off x="559333" y="402272"/>
          <a:ext cx="9444532" cy="804545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Đã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Server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mô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hình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nhà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minh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như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ra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9333" y="402272"/>
        <a:ext cx="9444532" cy="804545"/>
      </dsp:txXfrm>
    </dsp:sp>
    <dsp:sp modelId="{878C1856-D55B-4F67-8677-16D5B4C51E4B}">
      <dsp:nvSpPr>
        <dsp:cNvPr id="0" name=""/>
        <dsp:cNvSpPr/>
      </dsp:nvSpPr>
      <dsp:spPr>
        <a:xfrm>
          <a:off x="56492" y="301704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8637A-0C0B-4F10-9DFE-B867B47F0D0F}">
      <dsp:nvSpPr>
        <dsp:cNvPr id="0" name=""/>
        <dsp:cNvSpPr/>
      </dsp:nvSpPr>
      <dsp:spPr>
        <a:xfrm>
          <a:off x="851785" y="1609089"/>
          <a:ext cx="9152080" cy="804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Khắc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phục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một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số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lỗi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quan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trọng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hạn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chế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về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wifi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51785" y="1609089"/>
        <a:ext cx="9152080" cy="804545"/>
      </dsp:txXfrm>
    </dsp:sp>
    <dsp:sp modelId="{03755729-B47F-4DCC-8653-F5110F56229B}">
      <dsp:nvSpPr>
        <dsp:cNvPr id="0" name=""/>
        <dsp:cNvSpPr/>
      </dsp:nvSpPr>
      <dsp:spPr>
        <a:xfrm>
          <a:off x="348944" y="1508521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F9041-9FF6-4AB0-8524-D98D471F3368}">
      <dsp:nvSpPr>
        <dsp:cNvPr id="0" name=""/>
        <dsp:cNvSpPr/>
      </dsp:nvSpPr>
      <dsp:spPr>
        <a:xfrm>
          <a:off x="559333" y="2815907"/>
          <a:ext cx="9444532" cy="804545"/>
        </a:xfrm>
        <a:prstGeom prst="rect">
          <a:avLst/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608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ổn</a:t>
          </a:r>
          <a:r>
            <a:rPr lang="en-US" sz="24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định</a:t>
          </a:r>
          <a:endParaRPr lang="en-US" sz="24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9333" y="2815907"/>
        <a:ext cx="9444532" cy="804545"/>
      </dsp:txXfrm>
    </dsp:sp>
    <dsp:sp modelId="{74052E0E-0E60-4023-A84D-8B8839276EF2}">
      <dsp:nvSpPr>
        <dsp:cNvPr id="0" name=""/>
        <dsp:cNvSpPr/>
      </dsp:nvSpPr>
      <dsp:spPr>
        <a:xfrm>
          <a:off x="56492" y="2715339"/>
          <a:ext cx="1005681" cy="10056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112" y="3147027"/>
            <a:ext cx="10058400" cy="8890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112" y="3147027"/>
            <a:ext cx="10058400" cy="889054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2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3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5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8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112" y="3147027"/>
            <a:ext cx="10058400" cy="88905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7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5B08823-9F77-48C9-96A5-65F037F373F6}" type="datetimeFigureOut">
              <a:rPr lang="en-US" smtClean="0"/>
              <a:t>01-Jun-22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EFB25A37-9B74-460D-A59C-3180EB162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532" y="1796831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 userDrawn="1"/>
        </p:nvSpPr>
        <p:spPr>
          <a:xfrm>
            <a:off x="1097281" y="0"/>
            <a:ext cx="11094720" cy="1027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015F30-C394-4A4E-80D5-40B47D48619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027611" cy="10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.blazemeter.com/app/#/accounts/1191212/workspaces/1221672/projects/1468146/masters/62994298/timelin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ngbx.000webhostapp.com/BX_HOME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015F30-C394-4A4E-80D5-40B47D48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428205" cy="1428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320EA-39F3-439E-94E8-929803E1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788" y="0"/>
            <a:ext cx="1637211" cy="1644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1BE4B-0054-441C-9B4A-0A1D2B26362C}"/>
              </a:ext>
            </a:extLst>
          </p:cNvPr>
          <p:cNvSpPr txBox="1"/>
          <p:nvPr/>
        </p:nvSpPr>
        <p:spPr>
          <a:xfrm>
            <a:off x="2366191" y="113164"/>
            <a:ext cx="7442200" cy="1839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ĐẠI HỌC CÔNG NGHIỆP HÀ NỘI</a:t>
            </a:r>
          </a:p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 NỘI UNIVERSITY INDUSTRY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ĐIỆN TỬ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1AC02-4774-44E7-A763-B292B1CEDDE1}"/>
              </a:ext>
            </a:extLst>
          </p:cNvPr>
          <p:cNvSpPr txBox="1"/>
          <p:nvPr/>
        </p:nvSpPr>
        <p:spPr>
          <a:xfrm>
            <a:off x="1428206" y="2016472"/>
            <a:ext cx="94488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ĐỀ TÀI: THIẾT KẾ MÔ HÌNH NHÀ THÔNG MINH SỬ DỤNG PHP MySQL SERVER VÀ ESP32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529BC1D1-CE26-4A2D-A810-2D17F89CD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13876"/>
              </p:ext>
            </p:extLst>
          </p:nvPr>
        </p:nvGraphicFramePr>
        <p:xfrm>
          <a:off x="2543776" y="4074270"/>
          <a:ext cx="8333230" cy="1469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6082">
                  <a:extLst>
                    <a:ext uri="{9D8B030D-6E8A-4147-A177-3AD203B41FA5}">
                      <a16:colId xmlns:a16="http://schemas.microsoft.com/office/drawing/2014/main" val="628227851"/>
                    </a:ext>
                  </a:extLst>
                </a:gridCol>
                <a:gridCol w="4867148">
                  <a:extLst>
                    <a:ext uri="{9D8B030D-6E8A-4147-A177-3AD203B41FA5}">
                      <a16:colId xmlns:a16="http://schemas.microsoft.com/office/drawing/2014/main" val="2847042841"/>
                    </a:ext>
                  </a:extLst>
                </a:gridCol>
              </a:tblGrid>
              <a:tr h="55485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dẫn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TS.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Kim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Duyên</a:t>
                      </a:r>
                      <a:endParaRPr 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7748935"/>
                  </a:ext>
                </a:extLst>
              </a:tr>
              <a:tr h="429076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Bùi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Xuân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Đặng</a:t>
                      </a:r>
                      <a:endParaRPr lang="en-US" sz="2400" dirty="0">
                        <a:solidFill>
                          <a:schemeClr val="tx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001543"/>
                  </a:ext>
                </a:extLst>
              </a:tr>
              <a:tr h="429076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Mã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sinh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2018604733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5405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3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95795"/>
            <a:ext cx="10058400" cy="88905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Kết Luận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04176"/>
              </p:ext>
            </p:extLst>
          </p:nvPr>
        </p:nvGraphicFramePr>
        <p:xfrm>
          <a:off x="1193800" y="1797050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97874" y="2211977"/>
            <a:ext cx="618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9279" y="3378121"/>
            <a:ext cx="618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1497874" y="4625896"/>
            <a:ext cx="618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25652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860" y="149827"/>
            <a:ext cx="10058400" cy="889054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NỘI DUNG BÁO CÁO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8683754"/>
              </p:ext>
            </p:extLst>
          </p:nvPr>
        </p:nvGraphicFramePr>
        <p:xfrm>
          <a:off x="2136504" y="1733006"/>
          <a:ext cx="7329714" cy="430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5446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929" y="133862"/>
            <a:ext cx="10058400" cy="889054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Lý do chọn đề tài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532" y="1796831"/>
            <a:ext cx="10058400" cy="1364380"/>
          </a:xfrm>
        </p:spPr>
        <p:txBody>
          <a:bodyPr>
            <a:noAutofit/>
          </a:bodyPr>
          <a:lstStyle/>
          <a:p>
            <a:pPr marL="66294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Lĩnh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vực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IoT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ngày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càng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phổ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biến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và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được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ứng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dụng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rộng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rãi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</a:p>
          <a:p>
            <a:pPr marL="66294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Ứng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dụng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IoT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vào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học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tập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và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đời</a:t>
            </a:r>
            <a:r>
              <a:rPr lang="en-US" sz="2000" dirty="0">
                <a:solidFill>
                  <a:srgbClr val="000000"/>
                </a:solidFill>
                <a:ea typeface="Malgun Gothic" panose="020B0503020000020004" pitchFamily="34" charset="-127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Malgun Gothic" panose="020B0503020000020004" pitchFamily="34" charset="-127"/>
              </a:rPr>
              <a:t>sống</a:t>
            </a:r>
            <a:endParaRPr lang="en-US" sz="2000" dirty="0">
              <a:solidFill>
                <a:srgbClr val="000000"/>
              </a:solidFill>
              <a:ea typeface="Malgun Gothic" panose="020B0503020000020004" pitchFamily="34" charset="-127"/>
            </a:endParaRPr>
          </a:p>
          <a:p>
            <a:pPr marL="66294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, </a:t>
            </a:r>
            <a:r>
              <a:rPr lang="en-US" sz="2000" dirty="0" err="1"/>
              <a:t>giám</a:t>
            </a:r>
            <a:r>
              <a:rPr lang="en-US" sz="2000" dirty="0"/>
              <a:t> </a:t>
            </a:r>
            <a:r>
              <a:rPr lang="en-US" sz="2000" dirty="0" err="1"/>
              <a:t>sát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xa</a:t>
            </a:r>
            <a:endParaRPr lang="en-US" sz="2000" dirty="0"/>
          </a:p>
          <a:p>
            <a:pPr marL="662940" indent="-3429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Cho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khiển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ý </a:t>
            </a:r>
            <a:r>
              <a:rPr lang="en-US" sz="2000" dirty="0" err="1"/>
              <a:t>muốn</a:t>
            </a:r>
            <a:r>
              <a:rPr lang="en-US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vi-VN" sz="2000" b="1" i="1" dirty="0">
                <a:ea typeface="SimSun" panose="02010600030101010101" pitchFamily="2" charset="-122"/>
              </a:rPr>
              <a:t>Đề tài “</a:t>
            </a:r>
            <a:r>
              <a:rPr lang="en-US" sz="2000" b="1" i="1" dirty="0" err="1">
                <a:ea typeface="SimSun" panose="02010600030101010101" pitchFamily="2" charset="-122"/>
              </a:rPr>
              <a:t>Thiết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kế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mô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hình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nhà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thông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minh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sử</a:t>
            </a:r>
            <a:r>
              <a:rPr lang="en-US" sz="2000" b="1" i="1" dirty="0">
                <a:ea typeface="SimSun" panose="02010600030101010101" pitchFamily="2" charset="-122"/>
              </a:rPr>
              <a:t> </a:t>
            </a:r>
            <a:r>
              <a:rPr lang="en-US" sz="2000" b="1" i="1" dirty="0" err="1">
                <a:ea typeface="SimSun" panose="02010600030101010101" pitchFamily="2" charset="-122"/>
              </a:rPr>
              <a:t>dụng</a:t>
            </a:r>
            <a:r>
              <a:rPr lang="en-US" sz="2000" b="1" i="1" dirty="0">
                <a:ea typeface="SimSun" panose="02010600030101010101" pitchFamily="2" charset="-122"/>
              </a:rPr>
              <a:t> PHP MySQL Server </a:t>
            </a:r>
            <a:r>
              <a:rPr lang="en-US" sz="2000" b="1" i="1" dirty="0" err="1">
                <a:ea typeface="SimSun" panose="02010600030101010101" pitchFamily="2" charset="-122"/>
              </a:rPr>
              <a:t>và</a:t>
            </a:r>
            <a:r>
              <a:rPr lang="en-US" sz="2000" b="1" i="1" dirty="0">
                <a:ea typeface="SimSun" panose="02010600030101010101" pitchFamily="2" charset="-122"/>
              </a:rPr>
              <a:t> ESP32</a:t>
            </a:r>
            <a:r>
              <a:rPr lang="vi-VN" sz="2000" b="1" i="1" dirty="0">
                <a:ea typeface="SimSun" panose="02010600030101010101" pitchFamily="2" charset="-122"/>
              </a:rPr>
              <a:t>”</a:t>
            </a:r>
            <a:endParaRPr lang="en-US" sz="2000" dirty="0"/>
          </a:p>
        </p:txBody>
      </p:sp>
      <p:pic>
        <p:nvPicPr>
          <p:cNvPr id="6" name="Picture 2" descr="Easy to Install PHP 7.4 on CentOS 8 - HostnExtra">
            <a:extLst>
              <a:ext uri="{FF2B5EF4-FFF2-40B4-BE49-F238E27FC236}">
                <a16:creationId xmlns:a16="http://schemas.microsoft.com/office/drawing/2014/main" id="{F0D8D822-E67B-051A-2E51-DAA1E1735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532" y="4128116"/>
            <a:ext cx="3401318" cy="190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P-IDF | OpenThread">
            <a:extLst>
              <a:ext uri="{FF2B5EF4-FFF2-40B4-BE49-F238E27FC236}">
                <a16:creationId xmlns:a16="http://schemas.microsoft.com/office/drawing/2014/main" id="{E9D351A1-201A-BF10-7806-BAAF2814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29" y="3850573"/>
            <a:ext cx="4381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0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95" y="238364"/>
            <a:ext cx="10058400" cy="574436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Cơ sở lý thuyết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5855" y="3388360"/>
            <a:ext cx="1491924" cy="123337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29631" y="1829108"/>
            <a:ext cx="2306159" cy="1129462"/>
          </a:xfrm>
          <a:prstGeom prst="round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0110" y="3481809"/>
            <a:ext cx="2265680" cy="1046480"/>
          </a:xfrm>
          <a:prstGeom prst="round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29631" y="5102636"/>
            <a:ext cx="2306159" cy="1036013"/>
          </a:xfrm>
          <a:prstGeom prst="round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cxnSpLocks/>
            <a:stCxn id="4" idx="3"/>
            <a:endCxn id="6" idx="1"/>
          </p:cNvCxnSpPr>
          <p:nvPr/>
        </p:nvCxnSpPr>
        <p:spPr>
          <a:xfrm flipV="1">
            <a:off x="1757779" y="2393839"/>
            <a:ext cx="1171852" cy="16112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4" idx="3"/>
            <a:endCxn id="7" idx="1"/>
          </p:cNvCxnSpPr>
          <p:nvPr/>
        </p:nvCxnSpPr>
        <p:spPr>
          <a:xfrm>
            <a:off x="1757779" y="4005049"/>
            <a:ext cx="1212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4" idx="3"/>
            <a:endCxn id="8" idx="1"/>
          </p:cNvCxnSpPr>
          <p:nvPr/>
        </p:nvCxnSpPr>
        <p:spPr>
          <a:xfrm>
            <a:off x="1757779" y="4005049"/>
            <a:ext cx="1171852" cy="1615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310" y="3774215"/>
            <a:ext cx="1884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9630" y="2153390"/>
            <a:ext cx="2306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ESP - Server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70110" y="3835792"/>
            <a:ext cx="22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 - ESP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29630" y="5447002"/>
            <a:ext cx="229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 - User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955455" y="1829108"/>
            <a:ext cx="5677745" cy="112946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055360" y="3444700"/>
            <a:ext cx="5577840" cy="11399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177280" y="5102636"/>
            <a:ext cx="5537200" cy="1036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cxnSpLocks/>
            <a:stCxn id="6" idx="3"/>
            <a:endCxn id="29" idx="1"/>
          </p:cNvCxnSpPr>
          <p:nvPr/>
        </p:nvCxnSpPr>
        <p:spPr>
          <a:xfrm>
            <a:off x="5235790" y="2393839"/>
            <a:ext cx="719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7" idx="3"/>
            <a:endCxn id="30" idx="1"/>
          </p:cNvCxnSpPr>
          <p:nvPr/>
        </p:nvCxnSpPr>
        <p:spPr>
          <a:xfrm>
            <a:off x="5235790" y="4005049"/>
            <a:ext cx="819570" cy="9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8" idx="3"/>
            <a:endCxn id="31" idx="1"/>
          </p:cNvCxnSpPr>
          <p:nvPr/>
        </p:nvCxnSpPr>
        <p:spPr>
          <a:xfrm>
            <a:off x="5235790" y="5620643"/>
            <a:ext cx="941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959336" y="1859279"/>
            <a:ext cx="56738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ESP32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Server,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Server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065942" y="3665389"/>
            <a:ext cx="55672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Server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database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gửi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ESP32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22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187863" y="5045264"/>
            <a:ext cx="54863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database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Server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31648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4" grpId="0"/>
      <p:bldP spid="25" grpId="0"/>
      <p:bldP spid="26" grpId="0"/>
      <p:bldP spid="27" grpId="0"/>
      <p:bldP spid="29" grpId="0" animBg="1"/>
      <p:bldP spid="30" grpId="0" animBg="1"/>
      <p:bldP spid="31" grpId="0" animBg="1"/>
      <p:bldP spid="80" grpId="0"/>
      <p:bldP spid="82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032" y="88867"/>
            <a:ext cx="10058400" cy="889054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khối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5563CB-E451-F022-86A4-DAF9EE015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FE5C8-23E3-D190-7CB3-F661F806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7" y="1180286"/>
            <a:ext cx="6022235" cy="473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2D654-6784-5824-BFFF-F8455D65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20" y="1180286"/>
            <a:ext cx="5610807" cy="4736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3DD87-BF5B-1F37-348C-8FD60F23E047}"/>
              </a:ext>
            </a:extLst>
          </p:cNvPr>
          <p:cNvSpPr txBox="1"/>
          <p:nvPr/>
        </p:nvSpPr>
        <p:spPr>
          <a:xfrm>
            <a:off x="179121" y="5916266"/>
            <a:ext cx="602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494AD-13A1-1EF3-0C80-D67CE7B449D7}"/>
              </a:ext>
            </a:extLst>
          </p:cNvPr>
          <p:cNvSpPr txBox="1"/>
          <p:nvPr/>
        </p:nvSpPr>
        <p:spPr>
          <a:xfrm>
            <a:off x="6380696" y="5877195"/>
            <a:ext cx="5610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81610"/>
            <a:ext cx="10058400" cy="8890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D1044-BA5B-ECD5-0554-ED8A3960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174"/>
            <a:ext cx="12192000" cy="2454765"/>
          </a:xfrm>
          <a:prstGeom prst="rect">
            <a:avLst/>
          </a:prstGeom>
        </p:spPr>
      </p:pic>
      <p:pic>
        <p:nvPicPr>
          <p:cNvPr id="1028" name="Picture 4" descr="Github Logo png download - 563*563 - Free Transparent BlazeMeter png  Download. - CleanPNG / KissPNG">
            <a:hlinkClick r:id="rId3"/>
            <a:extLst>
              <a:ext uri="{FF2B5EF4-FFF2-40B4-BE49-F238E27FC236}">
                <a16:creationId xmlns:a16="http://schemas.microsoft.com/office/drawing/2014/main" id="{7E292848-3E6C-5259-4F86-01AA02EE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2" b="97931" l="10000" r="90000">
                        <a14:foregroundMark x1="71000" y1="29483" x2="44667" y2="93276"/>
                        <a14:foregroundMark x1="43111" y1="6379" x2="23556" y2="71207"/>
                        <a14:foregroundMark x1="27111" y1="16207" x2="34333" y2="22759"/>
                        <a14:foregroundMark x1="34333" y1="22759" x2="68000" y2="98103"/>
                        <a14:foregroundMark x1="68000" y1="98103" x2="68000" y2="98103"/>
                        <a14:foregroundMark x1="74000" y1="36034" x2="33556" y2="86897"/>
                        <a14:foregroundMark x1="33556" y1="86897" x2="33556" y2="86897"/>
                        <a14:foregroundMark x1="72556" y1="35000" x2="43111" y2="57759"/>
                        <a14:foregroundMark x1="54556" y1="26897" x2="17556" y2="64138"/>
                        <a14:foregroundMark x1="17556" y1="64138" x2="17556" y2="64138"/>
                        <a14:foregroundMark x1="35333" y1="31897" x2="45667" y2="61897"/>
                        <a14:foregroundMark x1="63778" y1="38793" x2="38222" y2="55345"/>
                        <a14:foregroundMark x1="38222" y1="55345" x2="36778" y2="57586"/>
                        <a14:foregroundMark x1="45778" y1="31034" x2="49556" y2="40345"/>
                        <a14:foregroundMark x1="49556" y1="40345" x2="49667" y2="40345"/>
                        <a14:foregroundMark x1="40889" y1="46897" x2="30889" y2="67586"/>
                        <a14:foregroundMark x1="29556" y1="45172" x2="34444" y2="53793"/>
                        <a14:foregroundMark x1="34444" y1="53793" x2="36111" y2="53966"/>
                        <a14:foregroundMark x1="74111" y1="39655" x2="58556" y2="64655"/>
                        <a14:foregroundMark x1="70222" y1="51897" x2="68111" y2="60862"/>
                        <a14:foregroundMark x1="70778" y1="36552" x2="65333" y2="38276"/>
                        <a14:foregroundMark x1="65333" y1="38276" x2="28667" y2="32759"/>
                        <a14:foregroundMark x1="28667" y1="32759" x2="32222" y2="33448"/>
                        <a14:foregroundMark x1="49000" y1="12931" x2="51222" y2="862"/>
                        <a14:foregroundMark x1="69222" y1="25000" x2="55778" y2="52586"/>
                        <a14:foregroundMark x1="55778" y1="52586" x2="55778" y2="52586"/>
                        <a14:foregroundMark x1="54111" y1="41034" x2="49000" y2="49483"/>
                        <a14:foregroundMark x1="49000" y1="49483" x2="44556" y2="53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4472"/>
            <a:ext cx="2981747" cy="192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9092D-4151-7EEC-B8B8-270B15E60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691" y="3599939"/>
            <a:ext cx="9507308" cy="26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5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159987"/>
            <a:ext cx="10058400" cy="889054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Kết quả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532" y="1237538"/>
            <a:ext cx="6698717" cy="422586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ESP32 </a:t>
            </a:r>
            <a:r>
              <a:rPr lang="en-US" dirty="0" err="1"/>
              <a:t>và</a:t>
            </a:r>
            <a:r>
              <a:rPr lang="en-US" dirty="0"/>
              <a:t>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8A298-A826-5F97-E4FF-26E0A4E56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36" r="9010" b="28268"/>
          <a:stretch/>
        </p:blipFill>
        <p:spPr>
          <a:xfrm>
            <a:off x="0" y="2272462"/>
            <a:ext cx="12192000" cy="30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585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159987"/>
            <a:ext cx="10058400" cy="8890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2050" name="Picture 2" descr="Smart Home Sign Icon Smart House Stock Vector (Royalty Free) 199493762 |  Shutterstock">
            <a:hlinkClick r:id="rId2"/>
            <a:extLst>
              <a:ext uri="{FF2B5EF4-FFF2-40B4-BE49-F238E27FC236}">
                <a16:creationId xmlns:a16="http://schemas.microsoft.com/office/drawing/2014/main" id="{F5564397-C2AA-67A7-717C-2C7EA0A63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87500" l="6154" r="91154">
                        <a14:foregroundMark x1="60000" y1="27857" x2="16538" y2="26071"/>
                        <a14:foregroundMark x1="16538" y1="26071" x2="50385" y2="35000"/>
                        <a14:foregroundMark x1="50385" y1="35000" x2="49615" y2="36071"/>
                        <a14:foregroundMark x1="48462" y1="8214" x2="49615" y2="55357"/>
                        <a14:foregroundMark x1="54231" y1="66071" x2="50000" y2="88214"/>
                        <a14:foregroundMark x1="67692" y1="28929" x2="26154" y2="50714"/>
                        <a14:foregroundMark x1="26154" y1="50714" x2="26154" y2="50714"/>
                        <a14:foregroundMark x1="33462" y1="31786" x2="80385" y2="64286"/>
                        <a14:foregroundMark x1="80385" y1="64286" x2="80385" y2="64286"/>
                        <a14:foregroundMark x1="75769" y1="45357" x2="69615" y2="58571"/>
                        <a14:foregroundMark x1="75000" y1="36429" x2="59615" y2="55357"/>
                        <a14:foregroundMark x1="63846" y1="55714" x2="57692" y2="63214"/>
                        <a14:foregroundMark x1="56154" y1="45714" x2="35385" y2="57500"/>
                        <a14:foregroundMark x1="53462" y1="44643" x2="61923" y2="30714"/>
                        <a14:foregroundMark x1="51923" y1="41429" x2="42308" y2="63929"/>
                        <a14:foregroundMark x1="43846" y1="64286" x2="32692" y2="41786"/>
                        <a14:foregroundMark x1="32692" y1="41786" x2="32692" y2="41786"/>
                        <a14:foregroundMark x1="35000" y1="34286" x2="53462" y2="49643"/>
                        <a14:foregroundMark x1="20769" y1="23929" x2="39615" y2="73929"/>
                        <a14:foregroundMark x1="39615" y1="73929" x2="40385" y2="73929"/>
                        <a14:foregroundMark x1="28462" y1="49643" x2="6154" y2="58571"/>
                        <a14:foregroundMark x1="6154" y1="58571" x2="8077" y2="57143"/>
                        <a14:foregroundMark x1="11923" y1="42857" x2="41538" y2="59643"/>
                        <a14:foregroundMark x1="41154" y1="59643" x2="22692" y2="58571"/>
                        <a14:foregroundMark x1="83846" y1="36786" x2="88462" y2="45357"/>
                        <a14:foregroundMark x1="88846" y1="42857" x2="91154" y2="482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15" b="10138"/>
          <a:stretch/>
        </p:blipFill>
        <p:spPr bwMode="auto">
          <a:xfrm>
            <a:off x="11137223" y="5311950"/>
            <a:ext cx="1054777" cy="9830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4485-3C3C-EAC1-8ADD-95DF3C4E9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617" y="1407893"/>
            <a:ext cx="5650606" cy="3190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3FF911-18FF-B4AA-6814-D773E1DBE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755" y="1049041"/>
            <a:ext cx="2774786" cy="4632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5E3F1-257F-3CF7-8503-97B7216E224C}"/>
              </a:ext>
            </a:extLst>
          </p:cNvPr>
          <p:cNvSpPr txBox="1"/>
          <p:nvPr/>
        </p:nvSpPr>
        <p:spPr>
          <a:xfrm>
            <a:off x="5486617" y="4850285"/>
            <a:ext cx="565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352DF-AD5A-2235-CE36-3CDA6E2F4380}"/>
              </a:ext>
            </a:extLst>
          </p:cNvPr>
          <p:cNvSpPr txBox="1"/>
          <p:nvPr/>
        </p:nvSpPr>
        <p:spPr>
          <a:xfrm>
            <a:off x="976544" y="5681709"/>
            <a:ext cx="310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254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6112" y="88867"/>
            <a:ext cx="10058400" cy="8890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phẩm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EAD06-5D68-C130-EDA0-933548EC1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4" t="23670" r="17314" b="9635"/>
          <a:stretch/>
        </p:blipFill>
        <p:spPr bwMode="auto">
          <a:xfrm>
            <a:off x="184565" y="1970843"/>
            <a:ext cx="3299795" cy="3231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7EE39-7977-533A-89A7-4152ECC7F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9" t="16618" r="9967" b="11614"/>
          <a:stretch/>
        </p:blipFill>
        <p:spPr bwMode="auto">
          <a:xfrm>
            <a:off x="3720225" y="1970843"/>
            <a:ext cx="2824427" cy="3231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BC921-6D46-9B43-710D-AB7487DA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63" y="1970843"/>
            <a:ext cx="5222584" cy="3231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0FC98-7D28-95A1-16D1-D70D5AD28498}"/>
              </a:ext>
            </a:extLst>
          </p:cNvPr>
          <p:cNvSpPr txBox="1"/>
          <p:nvPr/>
        </p:nvSpPr>
        <p:spPr>
          <a:xfrm>
            <a:off x="248574" y="5285951"/>
            <a:ext cx="62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5D7DC-EEE9-A075-0309-708D2E94143B}"/>
              </a:ext>
            </a:extLst>
          </p:cNvPr>
          <p:cNvSpPr txBox="1"/>
          <p:nvPr/>
        </p:nvSpPr>
        <p:spPr>
          <a:xfrm>
            <a:off x="6820363" y="5285951"/>
            <a:ext cx="522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833</TotalTime>
  <Words>317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Retrospect</vt:lpstr>
      <vt:lpstr>PowerPoint Presentation</vt:lpstr>
      <vt:lpstr>NỘI DUNG BÁO CÁO</vt:lpstr>
      <vt:lpstr>Lý do chọn đề tài</vt:lpstr>
      <vt:lpstr>Cơ sở lý thuyết</vt:lpstr>
      <vt:lpstr>Sơ đồ khối</vt:lpstr>
      <vt:lpstr>Tính toán giá trị thông số của Server</vt:lpstr>
      <vt:lpstr>Kết quả</vt:lpstr>
      <vt:lpstr>Server</vt:lpstr>
      <vt:lpstr>Sản phẩm</vt:lpstr>
      <vt:lpstr>Kết Luận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Bui Xuan Dang (GAM.DAP)</cp:lastModifiedBy>
  <cp:revision>29</cp:revision>
  <dcterms:created xsi:type="dcterms:W3CDTF">2022-05-26T13:31:38Z</dcterms:created>
  <dcterms:modified xsi:type="dcterms:W3CDTF">2022-06-01T16:11:31Z</dcterms:modified>
</cp:coreProperties>
</file>